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2"/>
  </p:notesMasterIdLst>
  <p:handoutMasterIdLst>
    <p:handoutMasterId r:id="rId23"/>
  </p:handoutMasterIdLst>
  <p:sldIdLst>
    <p:sldId id="284" r:id="rId2"/>
    <p:sldId id="288" r:id="rId3"/>
    <p:sldId id="290" r:id="rId4"/>
    <p:sldId id="296" r:id="rId5"/>
    <p:sldId id="297" r:id="rId6"/>
    <p:sldId id="289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283" r:id="rId21"/>
  </p:sldIdLst>
  <p:sldSz cx="12168188" cy="7019925"/>
  <p:notesSz cx="6858000" cy="9144000"/>
  <p:defaultTextStyle>
    <a:defPPr>
      <a:defRPr lang="en-US"/>
    </a:defPPr>
    <a:lvl1pPr marL="0" algn="l" defTabSz="61402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1pPr>
    <a:lvl2pPr marL="614020" algn="l" defTabSz="61402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2pPr>
    <a:lvl3pPr marL="1228039" algn="l" defTabSz="61402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3pPr>
    <a:lvl4pPr marL="1842059" algn="l" defTabSz="61402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4pPr>
    <a:lvl5pPr marL="2456078" algn="l" defTabSz="61402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5pPr>
    <a:lvl6pPr marL="3070098" algn="l" defTabSz="61402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6pPr>
    <a:lvl7pPr marL="3684118" algn="l" defTabSz="61402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7pPr>
    <a:lvl8pPr marL="4298137" algn="l" defTabSz="61402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8pPr>
    <a:lvl9pPr marL="4912157" algn="l" defTabSz="61402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84" userDrawn="1">
          <p15:clr>
            <a:srgbClr val="A4A3A4"/>
          </p15:clr>
        </p15:guide>
        <p15:guide id="2" pos="3855" userDrawn="1">
          <p15:clr>
            <a:srgbClr val="A4A3A4"/>
          </p15:clr>
        </p15:guide>
        <p15:guide id="3" orient="horz" pos="5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B8B"/>
    <a:srgbClr val="8FB6E2"/>
    <a:srgbClr val="28438A"/>
    <a:srgbClr val="4D6EB4"/>
    <a:srgbClr val="E30F22"/>
    <a:srgbClr val="000000"/>
    <a:srgbClr val="03458A"/>
    <a:srgbClr val="959599"/>
    <a:srgbClr val="4472C4"/>
    <a:srgbClr val="479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4614" autoAdjust="0"/>
  </p:normalViewPr>
  <p:slideViewPr>
    <p:cSldViewPr snapToGrid="0">
      <p:cViewPr varScale="1">
        <p:scale>
          <a:sx n="63" d="100"/>
          <a:sy n="63" d="100"/>
        </p:scale>
        <p:origin x="918" y="60"/>
      </p:cViewPr>
      <p:guideLst>
        <p:guide orient="horz" pos="5084"/>
        <p:guide pos="3855"/>
        <p:guide orient="horz" pos="5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183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A8F57-A4FF-47DC-A3ED-62F141F2255F}" type="datetimeFigureOut">
              <a:rPr lang="fr-FR" smtClean="0">
                <a:latin typeface="Arial" panose="020B0604020202020204" pitchFamily="34" charset="0"/>
              </a:rPr>
              <a:t>30/09/2019</a:t>
            </a:fld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B3FF8-3669-48A5-B614-5E463D4DE7D5}" type="slidenum">
              <a:rPr lang="fr-FR" smtClean="0">
                <a:latin typeface="Arial" panose="020B0604020202020204" pitchFamily="34" charset="0"/>
              </a:rPr>
              <a:t>‹N°›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2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ECE5A2C-A287-4AF7-8807-BDC401D3DCA9}" type="datetimeFigureOut">
              <a:rPr lang="fr-FR" smtClean="0"/>
              <a:pPr/>
              <a:t>30/09/2019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59991F7-CC9E-442B-8E39-9E4EFC4EB19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215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14020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28039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42059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56078" algn="l" defTabSz="1228039" rtl="0" eaLnBrk="1" latinLnBrk="0" hangingPunct="1">
      <a:defRPr sz="1612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70098" algn="l" defTabSz="1228039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6pPr>
    <a:lvl7pPr marL="3684118" algn="l" defTabSz="1228039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7pPr>
    <a:lvl8pPr marL="4298137" algn="l" defTabSz="1228039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8pPr>
    <a:lvl9pPr marL="4912157" algn="l" defTabSz="1228039" rtl="0" eaLnBrk="1" latinLnBrk="0" hangingPunct="1">
      <a:defRPr sz="16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9991F7-CC9E-442B-8E39-9E4EFC4EB191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552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BA9E58-2251-4F92-A96F-35F20B7DCF1D}"/>
              </a:ext>
            </a:extLst>
          </p:cNvPr>
          <p:cNvSpPr/>
          <p:nvPr userDrawn="1"/>
        </p:nvSpPr>
        <p:spPr>
          <a:xfrm>
            <a:off x="1" y="1043925"/>
            <a:ext cx="12168187" cy="59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682" tIns="60841" rIns="121682" bIns="608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63" dirty="0" err="1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7814F-2280-47A8-B123-B34A4426E4CD}"/>
              </a:ext>
            </a:extLst>
          </p:cNvPr>
          <p:cNvSpPr txBox="1"/>
          <p:nvPr userDrawn="1"/>
        </p:nvSpPr>
        <p:spPr>
          <a:xfrm>
            <a:off x="8671213" y="1"/>
            <a:ext cx="3138200" cy="1043924"/>
          </a:xfrm>
          <a:prstGeom prst="rect">
            <a:avLst/>
          </a:prstGeom>
          <a:noFill/>
        </p:spPr>
        <p:txBody>
          <a:bodyPr wrap="square" rIns="0" rtlCol="0" anchor="ctr" anchorCtr="0">
            <a:noAutofit/>
          </a:bodyPr>
          <a:lstStyle/>
          <a:p>
            <a:pPr algn="r"/>
            <a:r>
              <a:rPr lang="fr-FR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Partenaire des collectivités et des opérateurs </a:t>
            </a:r>
          </a:p>
          <a:p>
            <a:pPr algn="r"/>
            <a:r>
              <a:rPr lang="fr-FR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la fibre et le très haut débit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018AE78-74A1-48D9-B97D-CF4C0060B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2" y="3524044"/>
            <a:ext cx="7397511" cy="3495882"/>
          </a:xfrm>
          <a:prstGeom prst="rect">
            <a:avLst/>
          </a:prstGeom>
        </p:spPr>
      </p:pic>
      <p:pic>
        <p:nvPicPr>
          <p:cNvPr id="11" name="Image 5">
            <a:extLst>
              <a:ext uri="{FF2B5EF4-FFF2-40B4-BE49-F238E27FC236}">
                <a16:creationId xmlns:a16="http://schemas.microsoft.com/office/drawing/2014/main" id="{AF13BA35-BE97-4E64-8BF0-96A3CC5D0B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775" y="262692"/>
            <a:ext cx="1330325" cy="5185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A89607-1FF7-4AD0-B3F2-6C2D97E1B6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053" y="6073076"/>
            <a:ext cx="2465388" cy="61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2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E1975F-62FA-408A-872E-70204C1AAC5F}"/>
              </a:ext>
            </a:extLst>
          </p:cNvPr>
          <p:cNvSpPr/>
          <p:nvPr userDrawn="1"/>
        </p:nvSpPr>
        <p:spPr>
          <a:xfrm>
            <a:off x="-1" y="0"/>
            <a:ext cx="12168189" cy="11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682" tIns="60841" rIns="121682" bIns="608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63" dirty="0" err="1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6563" y="1466040"/>
            <a:ext cx="10511962" cy="464822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300">
                <a:solidFill>
                  <a:schemeClr val="accent4"/>
                </a:solidFill>
              </a:defRPr>
            </a:lvl1pPr>
            <a:lvl2pPr marL="177800" indent="-177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"/>
              <a:defRPr sz="1500" b="1">
                <a:solidFill>
                  <a:schemeClr val="accent4"/>
                </a:solidFill>
              </a:defRPr>
            </a:lvl2pPr>
            <a:lvl3pPr marL="177800" indent="0">
              <a:buNone/>
              <a:defRPr sz="12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2995EA2B-0AEF-4878-B035-9F2434B04742}"/>
              </a:ext>
            </a:extLst>
          </p:cNvPr>
          <p:cNvSpPr txBox="1">
            <a:spLocks/>
          </p:cNvSpPr>
          <p:nvPr userDrawn="1"/>
        </p:nvSpPr>
        <p:spPr>
          <a:xfrm>
            <a:off x="11534428" y="6615498"/>
            <a:ext cx="43095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lvl="0" algn="r" fontAlgn="base">
              <a:spcBef>
                <a:spcPct val="0"/>
              </a:spcBef>
              <a:spcAft>
                <a:spcPct val="0"/>
              </a:spcAft>
              <a:defRPr sz="1200" b="0">
                <a:solidFill>
                  <a:srgbClr val="009DE0"/>
                </a:solidFill>
                <a:latin typeface="Arial Narrow" panose="020B0506020202030204" pitchFamily="34" charset="0"/>
                <a:cs typeface="Arial" pitchFamily="34" charset="0"/>
              </a:defRPr>
            </a:lvl1pPr>
          </a:lstStyle>
          <a:p>
            <a:pPr lvl="0" algn="r"/>
            <a:fld id="{5962460A-5634-4A4B-8F7C-B0B30CC2C1DA}" type="slidenum">
              <a:rPr lang="fr-FR" sz="1500" b="1" smtClean="0">
                <a:solidFill>
                  <a:srgbClr val="284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r"/>
              <a:t>‹N°›</a:t>
            </a:fld>
            <a:endParaRPr lang="fr-FR" sz="1500" b="1" dirty="0">
              <a:solidFill>
                <a:srgbClr val="284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DB39750B-5D64-4367-9338-1461B0DC7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8" y="286214"/>
            <a:ext cx="1327297" cy="5159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ECEDA7-D781-4476-AA3F-91A4D90D3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82" b="-204932"/>
          <a:stretch/>
        </p:blipFill>
        <p:spPr>
          <a:xfrm>
            <a:off x="11584114" y="6506959"/>
            <a:ext cx="584074" cy="5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546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0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E1975F-62FA-408A-872E-70204C1AAC5F}"/>
              </a:ext>
            </a:extLst>
          </p:cNvPr>
          <p:cNvSpPr/>
          <p:nvPr userDrawn="1"/>
        </p:nvSpPr>
        <p:spPr>
          <a:xfrm>
            <a:off x="-1" y="0"/>
            <a:ext cx="12168189" cy="11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682" tIns="60841" rIns="121682" bIns="608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63" dirty="0" err="1">
              <a:solidFill>
                <a:schemeClr val="tx2"/>
              </a:solidFill>
            </a:endParaRP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2995EA2B-0AEF-4878-B035-9F2434B04742}"/>
              </a:ext>
            </a:extLst>
          </p:cNvPr>
          <p:cNvSpPr txBox="1">
            <a:spLocks/>
          </p:cNvSpPr>
          <p:nvPr userDrawn="1"/>
        </p:nvSpPr>
        <p:spPr>
          <a:xfrm>
            <a:off x="11534428" y="6615498"/>
            <a:ext cx="43095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lvl="0" algn="r" fontAlgn="base">
              <a:spcBef>
                <a:spcPct val="0"/>
              </a:spcBef>
              <a:spcAft>
                <a:spcPct val="0"/>
              </a:spcAft>
              <a:defRPr sz="1200" b="0">
                <a:solidFill>
                  <a:srgbClr val="009DE0"/>
                </a:solidFill>
                <a:latin typeface="Arial Narrow" panose="020B0506020202030204" pitchFamily="34" charset="0"/>
                <a:cs typeface="Arial" pitchFamily="34" charset="0"/>
              </a:defRPr>
            </a:lvl1pPr>
          </a:lstStyle>
          <a:p>
            <a:pPr lvl="0" algn="r"/>
            <a:fld id="{5962460A-5634-4A4B-8F7C-B0B30CC2C1DA}" type="slidenum">
              <a:rPr lang="fr-FR" sz="1500" b="1" smtClean="0">
                <a:solidFill>
                  <a:srgbClr val="284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r"/>
              <a:t>‹N°›</a:t>
            </a:fld>
            <a:endParaRPr lang="fr-FR" sz="1500" b="1" dirty="0">
              <a:solidFill>
                <a:srgbClr val="284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DB39750B-5D64-4367-9338-1461B0DC7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308" y="350040"/>
            <a:ext cx="1096940" cy="426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3A4193-5965-433F-9B9E-C2ADD9211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82" b="-204932"/>
          <a:stretch/>
        </p:blipFill>
        <p:spPr>
          <a:xfrm>
            <a:off x="11584114" y="6506959"/>
            <a:ext cx="584074" cy="5576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563A44B-99F5-4A56-8469-CBAB92920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6" y="0"/>
            <a:ext cx="10286854" cy="1115999"/>
          </a:xfrm>
        </p:spPr>
        <p:txBody>
          <a:bodyPr lIns="0" tIns="0" rIns="0" bIns="0" anchor="ctr" anchorCtr="0">
            <a:no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TITRE DE LA PAGE SUR 1 LIGNE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210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nne texte +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2E1975F-62FA-408A-872E-70204C1AAC5F}"/>
              </a:ext>
            </a:extLst>
          </p:cNvPr>
          <p:cNvSpPr/>
          <p:nvPr userDrawn="1"/>
        </p:nvSpPr>
        <p:spPr>
          <a:xfrm>
            <a:off x="-1" y="0"/>
            <a:ext cx="12168189" cy="11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682" tIns="60841" rIns="121682" bIns="608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63" dirty="0" err="1">
              <a:solidFill>
                <a:schemeClr val="tx2"/>
              </a:solidFill>
            </a:endParaRPr>
          </a:p>
        </p:txBody>
      </p:sp>
      <p:sp>
        <p:nvSpPr>
          <p:cNvPr id="7" name="Espace réservé du numéro de diapositive 4">
            <a:extLst>
              <a:ext uri="{FF2B5EF4-FFF2-40B4-BE49-F238E27FC236}">
                <a16:creationId xmlns:a16="http://schemas.microsoft.com/office/drawing/2014/main" id="{2995EA2B-0AEF-4878-B035-9F2434B04742}"/>
              </a:ext>
            </a:extLst>
          </p:cNvPr>
          <p:cNvSpPr txBox="1">
            <a:spLocks/>
          </p:cNvSpPr>
          <p:nvPr userDrawn="1"/>
        </p:nvSpPr>
        <p:spPr>
          <a:xfrm>
            <a:off x="11534428" y="6615498"/>
            <a:ext cx="43095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lvl="0" algn="r" fontAlgn="base">
              <a:spcBef>
                <a:spcPct val="0"/>
              </a:spcBef>
              <a:spcAft>
                <a:spcPct val="0"/>
              </a:spcAft>
              <a:defRPr sz="1200" b="0">
                <a:solidFill>
                  <a:srgbClr val="009DE0"/>
                </a:solidFill>
                <a:latin typeface="Arial Narrow" panose="020B0506020202030204" pitchFamily="34" charset="0"/>
                <a:cs typeface="Arial" pitchFamily="34" charset="0"/>
              </a:defRPr>
            </a:lvl1pPr>
          </a:lstStyle>
          <a:p>
            <a:pPr lvl="0" algn="r"/>
            <a:fld id="{5962460A-5634-4A4B-8F7C-B0B30CC2C1DA}" type="slidenum">
              <a:rPr lang="fr-FR" sz="1500" b="1" smtClean="0">
                <a:solidFill>
                  <a:srgbClr val="284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r"/>
              <a:t>‹N°›</a:t>
            </a:fld>
            <a:endParaRPr lang="fr-FR" sz="1500" b="1" dirty="0">
              <a:solidFill>
                <a:srgbClr val="284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DB39750B-5D64-4367-9338-1461B0DC7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2308" y="350040"/>
            <a:ext cx="1096940" cy="42643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579D618-09AB-4842-A51E-797E75B3B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9367" y="1818772"/>
            <a:ext cx="3895693" cy="4295497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300">
                <a:solidFill>
                  <a:schemeClr val="accent4"/>
                </a:solidFill>
              </a:defRPr>
            </a:lvl1pPr>
            <a:lvl2pPr marL="177800" indent="-177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20000"/>
              <a:buFont typeface="Wingdings" panose="05000000000000000000" pitchFamily="2" charset="2"/>
              <a:buChar char=""/>
              <a:defRPr sz="1500" b="1">
                <a:solidFill>
                  <a:schemeClr val="accent4"/>
                </a:solidFill>
              </a:defRPr>
            </a:lvl2pPr>
            <a:lvl3pPr marL="177800" indent="0">
              <a:spcBef>
                <a:spcPts val="0"/>
              </a:spcBef>
              <a:buNone/>
              <a:defRPr sz="1200"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CD7B6B-CD45-40B3-918A-DCD398970E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82" b="-204932"/>
          <a:stretch/>
        </p:blipFill>
        <p:spPr>
          <a:xfrm>
            <a:off x="11584114" y="6506959"/>
            <a:ext cx="584074" cy="5576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A8B9375-9382-4741-AA43-04AA8950A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6" y="0"/>
            <a:ext cx="10286854" cy="1115999"/>
          </a:xfrm>
        </p:spPr>
        <p:txBody>
          <a:bodyPr lIns="0" tIns="0" rIns="0" bIns="0" anchor="ctr" anchorCtr="0">
            <a:no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TITRE DE LA PAGE SUR 1 LIGNE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36745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0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encart vertical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1163" y="2654301"/>
            <a:ext cx="5094337" cy="831991"/>
          </a:xfrm>
        </p:spPr>
        <p:txBody>
          <a:bodyPr lIns="0">
            <a:normAutofit/>
          </a:bodyPr>
          <a:lstStyle>
            <a:lvl1pPr>
              <a:defRPr sz="2800" cap="all" baseline="0">
                <a:solidFill>
                  <a:srgbClr val="28438A"/>
                </a:solidFill>
              </a:defRPr>
            </a:lvl1pPr>
          </a:lstStyle>
          <a:p>
            <a:r>
              <a:rPr lang="en-US" dirty="0"/>
              <a:t>TITRE DU CHAPITRE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11163" y="3943491"/>
            <a:ext cx="5094337" cy="493995"/>
          </a:xfrm>
        </p:spPr>
        <p:txBody>
          <a:bodyPr lIns="0">
            <a:normAutofit/>
          </a:bodyPr>
          <a:lstStyle>
            <a:lvl1pPr>
              <a:defRPr sz="20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de la page</a:t>
            </a:r>
          </a:p>
        </p:txBody>
      </p:sp>
      <p:pic>
        <p:nvPicPr>
          <p:cNvPr id="7" name="Image 5">
            <a:extLst>
              <a:ext uri="{FF2B5EF4-FFF2-40B4-BE49-F238E27FC236}">
                <a16:creationId xmlns:a16="http://schemas.microsoft.com/office/drawing/2014/main" id="{19C2B02C-8678-4D61-9F95-B52B9FC020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354803"/>
            <a:ext cx="1094014" cy="42643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65DBBB-1F1A-4379-8F56-9DB567F1D4A0}"/>
              </a:ext>
            </a:extLst>
          </p:cNvPr>
          <p:cNvSpPr/>
          <p:nvPr userDrawn="1"/>
        </p:nvSpPr>
        <p:spPr>
          <a:xfrm>
            <a:off x="6048188" y="0"/>
            <a:ext cx="6120000" cy="7019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err="1">
              <a:solidFill>
                <a:schemeClr val="tx2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D4A2B58-65CE-4ECB-9D64-5FC8AD615B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3576" y="0"/>
            <a:ext cx="3729224" cy="7019925"/>
          </a:xfrm>
        </p:spPr>
        <p:txBody>
          <a:bodyPr anchor="ctr" anchorCtr="0">
            <a:normAutofit/>
          </a:bodyPr>
          <a:lstStyle>
            <a:lvl1pPr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Mise</a:t>
            </a:r>
            <a:r>
              <a:rPr lang="en-US" dirty="0"/>
              <a:t> en </a:t>
            </a:r>
            <a:r>
              <a:rPr lang="en-US" dirty="0" err="1"/>
              <a:t>avant</a:t>
            </a:r>
            <a:r>
              <a:rPr lang="en-US" dirty="0"/>
              <a:t> </a:t>
            </a:r>
            <a:r>
              <a:rPr lang="en-US" dirty="0" err="1"/>
              <a:t>texte</a:t>
            </a:r>
            <a:r>
              <a:rPr lang="en-US" dirty="0"/>
              <a:t> :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sadipscing</a:t>
            </a:r>
            <a:r>
              <a:rPr lang="en-US" dirty="0"/>
              <a:t> </a:t>
            </a:r>
            <a:r>
              <a:rPr lang="en-US" dirty="0" err="1"/>
              <a:t>elitr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eirmod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invidunt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aliquyam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voluptua</a:t>
            </a:r>
            <a:r>
              <a:rPr lang="en-US" dirty="0"/>
              <a:t>. 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</a:t>
            </a:r>
            <a:r>
              <a:rPr lang="en-US" dirty="0"/>
              <a:t> et </a:t>
            </a:r>
            <a:r>
              <a:rPr lang="en-US" dirty="0" err="1"/>
              <a:t>justo</a:t>
            </a:r>
            <a:r>
              <a:rPr lang="en-US" dirty="0"/>
              <a:t> duo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rebum</a:t>
            </a:r>
            <a:endParaRPr lang="en-US" dirty="0"/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4BC37ABE-C858-477D-A089-FF60D9948D0E}"/>
              </a:ext>
            </a:extLst>
          </p:cNvPr>
          <p:cNvSpPr txBox="1">
            <a:spLocks/>
          </p:cNvSpPr>
          <p:nvPr userDrawn="1"/>
        </p:nvSpPr>
        <p:spPr>
          <a:xfrm>
            <a:off x="11534428" y="6615498"/>
            <a:ext cx="43095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lvl="0" algn="r" fontAlgn="base">
              <a:spcBef>
                <a:spcPct val="0"/>
              </a:spcBef>
              <a:spcAft>
                <a:spcPct val="0"/>
              </a:spcAft>
              <a:defRPr sz="1200" b="0">
                <a:solidFill>
                  <a:srgbClr val="009DE0"/>
                </a:solidFill>
                <a:latin typeface="Arial Narrow" panose="020B0506020202030204" pitchFamily="34" charset="0"/>
                <a:cs typeface="Arial" pitchFamily="34" charset="0"/>
              </a:defRPr>
            </a:lvl1pPr>
          </a:lstStyle>
          <a:p>
            <a:pPr lvl="0" algn="r"/>
            <a:fld id="{5962460A-5634-4A4B-8F7C-B0B30CC2C1DA}" type="slidenum">
              <a:rPr lang="fr-FR" sz="1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r"/>
              <a:t>‹N°›</a:t>
            </a:fld>
            <a:endParaRPr lang="fr-FR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C3281C-EE71-4B9F-B190-B58EC09AAA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-217957"/>
          <a:stretch/>
        </p:blipFill>
        <p:spPr>
          <a:xfrm>
            <a:off x="11631739" y="6506959"/>
            <a:ext cx="536449" cy="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434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et encart horizontal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65DBBB-1F1A-4379-8F56-9DB567F1D4A0}"/>
              </a:ext>
            </a:extLst>
          </p:cNvPr>
          <p:cNvSpPr/>
          <p:nvPr userDrawn="1"/>
        </p:nvSpPr>
        <p:spPr>
          <a:xfrm>
            <a:off x="0" y="1115962"/>
            <a:ext cx="12168188" cy="478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err="1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6563" y="2654301"/>
            <a:ext cx="5094337" cy="831991"/>
          </a:xfrm>
        </p:spPr>
        <p:txBody>
          <a:bodyPr lIns="0">
            <a:normAutofit/>
          </a:bodyPr>
          <a:lstStyle>
            <a:lvl1pPr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TITRE DU CHAPITRE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36563" y="3943491"/>
            <a:ext cx="5094337" cy="493995"/>
          </a:xfrm>
        </p:spPr>
        <p:txBody>
          <a:bodyPr lIns="0">
            <a:normAutofit/>
          </a:bodyPr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Sous </a:t>
            </a:r>
            <a:r>
              <a:rPr lang="en-US" dirty="0" err="1"/>
              <a:t>titre</a:t>
            </a:r>
            <a:r>
              <a:rPr lang="en-US" dirty="0"/>
              <a:t> de la page</a:t>
            </a:r>
          </a:p>
        </p:txBody>
      </p:sp>
      <p:pic>
        <p:nvPicPr>
          <p:cNvPr id="7" name="Image 5">
            <a:extLst>
              <a:ext uri="{FF2B5EF4-FFF2-40B4-BE49-F238E27FC236}">
                <a16:creationId xmlns:a16="http://schemas.microsoft.com/office/drawing/2014/main" id="{19C2B02C-8678-4D61-9F95-B52B9FC020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354803"/>
            <a:ext cx="1094014" cy="426432"/>
          </a:xfrm>
          <a:prstGeom prst="rect">
            <a:avLst/>
          </a:prstGeom>
        </p:spPr>
      </p:pic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4BC37ABE-C858-477D-A089-FF60D9948D0E}"/>
              </a:ext>
            </a:extLst>
          </p:cNvPr>
          <p:cNvSpPr txBox="1">
            <a:spLocks/>
          </p:cNvSpPr>
          <p:nvPr userDrawn="1"/>
        </p:nvSpPr>
        <p:spPr>
          <a:xfrm>
            <a:off x="11534428" y="6615498"/>
            <a:ext cx="43095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lvl="0" algn="r" fontAlgn="base">
              <a:spcBef>
                <a:spcPct val="0"/>
              </a:spcBef>
              <a:spcAft>
                <a:spcPct val="0"/>
              </a:spcAft>
              <a:defRPr sz="1200" b="0">
                <a:solidFill>
                  <a:srgbClr val="009DE0"/>
                </a:solidFill>
                <a:latin typeface="Arial Narrow" panose="020B0506020202030204" pitchFamily="34" charset="0"/>
                <a:cs typeface="Arial" pitchFamily="34" charset="0"/>
              </a:defRPr>
            </a:lvl1pPr>
          </a:lstStyle>
          <a:p>
            <a:pPr lvl="0" algn="r"/>
            <a:fld id="{5962460A-5634-4A4B-8F7C-B0B30CC2C1DA}" type="slidenum">
              <a:rPr lang="fr-FR" sz="1500" b="1" smtClean="0">
                <a:solidFill>
                  <a:srgbClr val="2843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0" algn="r"/>
              <a:t>‹N°›</a:t>
            </a:fld>
            <a:endParaRPr lang="fr-FR" sz="1500" b="1" dirty="0">
              <a:solidFill>
                <a:srgbClr val="2843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B2F569-38BC-4D46-A742-BEBB5FCA9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90" b="-217957"/>
          <a:stretch/>
        </p:blipFill>
        <p:spPr>
          <a:xfrm>
            <a:off x="11631739" y="6506959"/>
            <a:ext cx="536449" cy="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884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9203F3-D454-4FBB-A0D9-CB9888881998}"/>
              </a:ext>
            </a:extLst>
          </p:cNvPr>
          <p:cNvSpPr/>
          <p:nvPr userDrawn="1"/>
        </p:nvSpPr>
        <p:spPr>
          <a:xfrm>
            <a:off x="0" y="0"/>
            <a:ext cx="12168188" cy="70199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682" tIns="60841" rIns="121682" bIns="608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863" dirty="0" err="1">
              <a:solidFill>
                <a:schemeClr val="tx2"/>
              </a:solidFill>
            </a:endParaRPr>
          </a:p>
        </p:txBody>
      </p:sp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63B12888-040F-4079-95DB-DB8202B95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72" y="2544990"/>
            <a:ext cx="2834044" cy="1101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2F3EB9-B475-4336-A9BC-2350FAB1D4FA}"/>
              </a:ext>
            </a:extLst>
          </p:cNvPr>
          <p:cNvSpPr txBox="1"/>
          <p:nvPr userDrawn="1"/>
        </p:nvSpPr>
        <p:spPr>
          <a:xfrm>
            <a:off x="4460893" y="4764773"/>
            <a:ext cx="324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Partenaire des collectivités et des opérateurs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la fibre et le très haut débit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84B821-A5AC-4000-AE58-AD99A7A538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093" y="4301734"/>
            <a:ext cx="1524003" cy="1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2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6563" y="1"/>
            <a:ext cx="10913344" cy="83199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6563" y="1868730"/>
            <a:ext cx="10495062" cy="4454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4755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673" r:id="rId2"/>
    <p:sldLayoutId id="2147483740" r:id="rId3"/>
    <p:sldLayoutId id="2147483741" r:id="rId4"/>
    <p:sldLayoutId id="2147483727" r:id="rId5"/>
    <p:sldLayoutId id="2147483739" r:id="rId6"/>
    <p:sldLayoutId id="2147483734" r:id="rId7"/>
  </p:sldLayoutIdLst>
  <p:txStyles>
    <p:titleStyle>
      <a:lvl1pPr algn="l" defTabSz="1216792" rtl="0" eaLnBrk="1" latinLnBrk="0" hangingPunct="1">
        <a:lnSpc>
          <a:spcPct val="90000"/>
        </a:lnSpc>
        <a:spcBef>
          <a:spcPct val="0"/>
        </a:spcBef>
        <a:buNone/>
        <a:defRPr lang="fr-FR" sz="2661" b="1" kern="1200" cap="all" baseline="0" dirty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0" indent="0" algn="l" defTabSz="1216792" rtl="0" eaLnBrk="1" latinLnBrk="0" hangingPunct="1">
        <a:lnSpc>
          <a:spcPct val="90000"/>
        </a:lnSpc>
        <a:spcBef>
          <a:spcPts val="1331"/>
        </a:spcBef>
        <a:buFontTx/>
        <a:buNone/>
        <a:defRPr kumimoji="0" lang="fr-FR" sz="2129" b="1" i="0" u="none" strike="noStrike" kern="1200" cap="none" spc="0" normalizeH="0" baseline="0" dirty="0" smtClean="0">
          <a:ln>
            <a:noFill/>
          </a:ln>
          <a:solidFill>
            <a:schemeClr val="tx2"/>
          </a:solidFill>
          <a:effectLst/>
          <a:uLnTx/>
          <a:uFillTx/>
          <a:latin typeface="Arial"/>
          <a:ea typeface="+mn-ea"/>
          <a:cs typeface="+mn-cs"/>
        </a:defRPr>
      </a:lvl1pPr>
      <a:lvl2pPr marL="304198" indent="-304198" algn="l" defTabSz="1216792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129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2pPr>
      <a:lvl3pPr marL="593609" indent="-285186" algn="l" defTabSz="1216792" rtl="0" eaLnBrk="1" latinLnBrk="0" hangingPunct="1">
        <a:lnSpc>
          <a:spcPct val="90000"/>
        </a:lnSpc>
        <a:spcBef>
          <a:spcPts val="665"/>
        </a:spcBef>
        <a:buClr>
          <a:schemeClr val="tx2"/>
        </a:buClr>
        <a:buFont typeface="Arial" panose="020B0604020202020204" pitchFamily="34" charset="0"/>
        <a:buChar char="–"/>
        <a:defRPr sz="1863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3pPr>
      <a:lvl4pPr marL="952732" indent="-304198" algn="l" defTabSz="1216792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1597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4pPr>
      <a:lvl5pPr marL="1311855" indent="-304198" algn="l" defTabSz="131185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1597" kern="1200">
          <a:solidFill>
            <a:schemeClr val="accent1"/>
          </a:solidFill>
          <a:latin typeface="Arial" panose="020B0604020202020204" pitchFamily="34" charset="0"/>
          <a:ea typeface="+mn-ea"/>
          <a:cs typeface="+mn-cs"/>
        </a:defRPr>
      </a:lvl5pPr>
      <a:lvl6pPr marL="3346178" indent="-304198" algn="l" defTabSz="1216792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6pPr>
      <a:lvl7pPr marL="3954574" indent="-304198" algn="l" defTabSz="1216792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7pPr>
      <a:lvl8pPr marL="4562970" indent="-304198" algn="l" defTabSz="1216792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8pPr>
      <a:lvl9pPr marL="5171366" indent="-304198" algn="l" defTabSz="1216792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1pPr>
      <a:lvl2pPr marL="608396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2pPr>
      <a:lvl3pPr marL="1216792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3pPr>
      <a:lvl4pPr marL="1825188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4pPr>
      <a:lvl5pPr marL="2433584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5pPr>
      <a:lvl6pPr marL="3041980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6pPr>
      <a:lvl7pPr marL="3650376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7pPr>
      <a:lvl8pPr marL="4258772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8pPr>
      <a:lvl9pPr marL="4867168" algn="l" defTabSz="1216792" rtl="0" eaLnBrk="1" latinLnBrk="0" hangingPunct="1">
        <a:defRPr sz="23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7" userDrawn="1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pos="7439" userDrawn="1">
          <p15:clr>
            <a:srgbClr val="F26B43"/>
          </p15:clr>
        </p15:guide>
        <p15:guide id="4" orient="horz" pos="41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vage.com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BF535C5-437E-47C8-BBB4-5C0428397059}"/>
              </a:ext>
            </a:extLst>
          </p:cNvPr>
          <p:cNvSpPr txBox="1">
            <a:spLocks/>
          </p:cNvSpPr>
          <p:nvPr/>
        </p:nvSpPr>
        <p:spPr>
          <a:xfrm>
            <a:off x="3450238" y="2042167"/>
            <a:ext cx="7772400" cy="18723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rgbClr val="03458A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« La fibre optique</a:t>
            </a:r>
          </a:p>
          <a:p>
            <a:r>
              <a:rPr lang="fr-FR" dirty="0">
                <a:solidFill>
                  <a:schemeClr val="bg1"/>
                </a:solidFill>
              </a:rPr>
              <a:t>c’est quoi </a:t>
            </a:r>
            <a:r>
              <a:rPr lang="fr-FR">
                <a:solidFill>
                  <a:schemeClr val="bg1"/>
                </a:solidFill>
              </a:rPr>
              <a:t>? »</a:t>
            </a:r>
            <a:br>
              <a:rPr lang="fr-FR" dirty="0"/>
            </a:b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793C5A6-D444-48F5-9083-3F12547E1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665" y="242887"/>
            <a:ext cx="644473" cy="61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1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627643FC-BDFF-4C6B-B138-9F1A15C52A2C}"/>
              </a:ext>
            </a:extLst>
          </p:cNvPr>
          <p:cNvSpPr txBox="1">
            <a:spLocks/>
          </p:cNvSpPr>
          <p:nvPr/>
        </p:nvSpPr>
        <p:spPr>
          <a:xfrm>
            <a:off x="1537526" y="3873150"/>
            <a:ext cx="9313354" cy="22380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>
                <a:solidFill>
                  <a:srgbClr val="03458A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8FB6E2"/>
                </a:solidFill>
              </a:rPr>
              <a:t>L’opérateur fibre raccorde votre logement en utilisant les gaines ou chemins existants.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227C9C-78D1-4DB7-8C5E-AFCC9E74FC67}"/>
              </a:ext>
            </a:extLst>
          </p:cNvPr>
          <p:cNvSpPr/>
          <p:nvPr/>
        </p:nvSpPr>
        <p:spPr>
          <a:xfrm>
            <a:off x="670564" y="3431821"/>
            <a:ext cx="6976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200" b="1" dirty="0">
                <a:solidFill>
                  <a:srgbClr val="28438A"/>
                </a:solidFill>
                <a:latin typeface="Arial"/>
                <a:ea typeface="+mj-ea"/>
                <a:cs typeface="+mj-cs"/>
              </a:rPr>
              <a:t>2</a:t>
            </a:r>
          </a:p>
        </p:txBody>
      </p:sp>
      <p:pic>
        <p:nvPicPr>
          <p:cNvPr id="10" name="Picture 3" descr="\\cov.dom\communication\01-Travail_en_cours\Boite à outils Créa\GROUPE COVAGE\Phototheque\Comair_FTTH\Photo RACCO FTTH\TopSelection\02_05SOU_02_BD.jpg">
            <a:extLst>
              <a:ext uri="{FF2B5EF4-FFF2-40B4-BE49-F238E27FC236}">
                <a16:creationId xmlns:a16="http://schemas.microsoft.com/office/drawing/2014/main" id="{842F2E4C-15BE-4309-9759-A7F7D4C1F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353" y="446460"/>
            <a:ext cx="4537397" cy="302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9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an dir="u"/>
      </p:transition>
    </mc:Choice>
    <mc:Fallback xmlns=""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A5274C8-6652-4F44-AF59-782356018CB2}"/>
              </a:ext>
            </a:extLst>
          </p:cNvPr>
          <p:cNvSpPr txBox="1">
            <a:spLocks/>
          </p:cNvSpPr>
          <p:nvPr/>
        </p:nvSpPr>
        <p:spPr>
          <a:xfrm>
            <a:off x="1504615" y="3842573"/>
            <a:ext cx="7486985" cy="19464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>
                <a:solidFill>
                  <a:srgbClr val="03458A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8FB6E2"/>
                </a:solidFill>
              </a:rPr>
              <a:t>Vous installez la box de votre opérateur fibre et profitez du très haut débit 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6877A6-2550-42D0-8DBF-D303F471CFA9}"/>
              </a:ext>
            </a:extLst>
          </p:cNvPr>
          <p:cNvSpPr/>
          <p:nvPr/>
        </p:nvSpPr>
        <p:spPr>
          <a:xfrm>
            <a:off x="670564" y="3423529"/>
            <a:ext cx="6976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200" b="1" dirty="0">
                <a:solidFill>
                  <a:srgbClr val="28438A"/>
                </a:solidFill>
                <a:latin typeface="Arial"/>
                <a:ea typeface="+mj-ea"/>
                <a:cs typeface="+mj-cs"/>
              </a:rPr>
              <a:t>3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AA56A6C-598E-4CB5-A71A-74CCF7FC36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457" y="314445"/>
            <a:ext cx="4858912" cy="323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3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an dir="u"/>
      </p:transition>
    </mc:Choice>
    <mc:Fallback xmlns="">
      <p:transition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boulanger\AppData\Local\Microsoft\Windows\Temporary Internet Files\Content.IE5\GVQ2XVHE\question-mark-310100_960_720[1].png">
            <a:extLst>
              <a:ext uri="{FF2B5EF4-FFF2-40B4-BE49-F238E27FC236}">
                <a16:creationId xmlns:a16="http://schemas.microsoft.com/office/drawing/2014/main" id="{937790C0-99C0-4885-9CEA-E04FD6FFE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688" y="-464840"/>
            <a:ext cx="2376375" cy="23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524F394E-B721-4CAC-A073-D9CBEC1E41AA}"/>
              </a:ext>
            </a:extLst>
          </p:cNvPr>
          <p:cNvSpPr txBox="1">
            <a:spLocks/>
          </p:cNvSpPr>
          <p:nvPr/>
        </p:nvSpPr>
        <p:spPr>
          <a:xfrm>
            <a:off x="2075450" y="2833842"/>
            <a:ext cx="8350940" cy="13983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>
                <a:solidFill>
                  <a:srgbClr val="03458A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>
                <a:solidFill>
                  <a:schemeClr val="bg1"/>
                </a:solidFill>
              </a:rPr>
              <a:t>Pouvons-nous garder notre n° de téléphone fixe ?</a:t>
            </a:r>
            <a:br>
              <a:rPr lang="fr-FR" sz="4800" dirty="0">
                <a:solidFill>
                  <a:schemeClr val="bg1"/>
                </a:solidFill>
              </a:rPr>
            </a:br>
            <a:endParaRPr lang="fr-FR" sz="4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0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/>
      </p:transition>
    </mc:Choice>
    <mc:Fallback xmlns="">
      <p:transition spd="slow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FEA1F6F9-720B-4F43-9F86-B9C902C0C2CE}"/>
              </a:ext>
            </a:extLst>
          </p:cNvPr>
          <p:cNvSpPr txBox="1">
            <a:spLocks/>
          </p:cNvSpPr>
          <p:nvPr/>
        </p:nvSpPr>
        <p:spPr>
          <a:xfrm>
            <a:off x="565968" y="1860736"/>
            <a:ext cx="5072832" cy="36278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>
                <a:solidFill>
                  <a:srgbClr val="03458A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fr-FR" sz="7200" dirty="0">
                <a:solidFill>
                  <a:srgbClr val="28438A"/>
                </a:solidFill>
              </a:rPr>
              <a:t>Oui !</a:t>
            </a:r>
          </a:p>
          <a:p>
            <a:pPr algn="ctr"/>
            <a:endParaRPr lang="fr-FR" sz="4800" dirty="0">
              <a:solidFill>
                <a:schemeClr val="accent1"/>
              </a:solidFill>
            </a:endParaRPr>
          </a:p>
          <a:p>
            <a:pPr algn="ctr"/>
            <a:r>
              <a:rPr lang="fr-FR" sz="3600" dirty="0">
                <a:solidFill>
                  <a:srgbClr val="8FB6E2"/>
                </a:solidFill>
              </a:rPr>
              <a:t>Il suffit de demander</a:t>
            </a:r>
          </a:p>
          <a:p>
            <a:pPr algn="ctr"/>
            <a:r>
              <a:rPr lang="fr-FR" sz="3600" dirty="0">
                <a:solidFill>
                  <a:srgbClr val="8FB6E2"/>
                </a:solidFill>
              </a:rPr>
              <a:t>la « portabilité » à votre opérateur fibre.</a:t>
            </a:r>
          </a:p>
        </p:txBody>
      </p:sp>
      <p:pic>
        <p:nvPicPr>
          <p:cNvPr id="15" name="Picture 2" descr="\\cov.dom\communication\01-Travail_en_cours\Boite à outils Créa\re_03.jpg">
            <a:extLst>
              <a:ext uri="{FF2B5EF4-FFF2-40B4-BE49-F238E27FC236}">
                <a16:creationId xmlns:a16="http://schemas.microsoft.com/office/drawing/2014/main" id="{76AED173-F3A7-41B2-9A0C-D0329DEF4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654" y="1404236"/>
            <a:ext cx="6123534" cy="408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76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an dir="u"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boulanger\AppData\Local\Microsoft\Windows\Temporary Internet Files\Content.IE5\GVQ2XVHE\question-mark-310100_960_720[1].png">
            <a:extLst>
              <a:ext uri="{FF2B5EF4-FFF2-40B4-BE49-F238E27FC236}">
                <a16:creationId xmlns:a16="http://schemas.microsoft.com/office/drawing/2014/main" id="{937790C0-99C0-4885-9CEA-E04FD6FFE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8" y="5046960"/>
            <a:ext cx="2376375" cy="23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DB124F6-30DE-400A-A20F-DD1D3F1498C3}"/>
              </a:ext>
            </a:extLst>
          </p:cNvPr>
          <p:cNvSpPr txBox="1">
            <a:spLocks/>
          </p:cNvSpPr>
          <p:nvPr/>
        </p:nvSpPr>
        <p:spPr>
          <a:xfrm>
            <a:off x="1974937" y="2275102"/>
            <a:ext cx="8242126" cy="24396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>
                <a:solidFill>
                  <a:srgbClr val="03458A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>
                <a:solidFill>
                  <a:schemeClr val="bg1"/>
                </a:solidFill>
              </a:rPr>
              <a:t>« Pouvons-nous conserver </a:t>
            </a:r>
          </a:p>
          <a:p>
            <a:pPr algn="ctr"/>
            <a:r>
              <a:rPr lang="fr-FR" sz="4800" dirty="0">
                <a:solidFill>
                  <a:schemeClr val="bg1"/>
                </a:solidFill>
              </a:rPr>
              <a:t>notre ligne de téléphone fixe avec la box fibre ? »</a:t>
            </a:r>
            <a:endParaRPr lang="fr-FR" sz="4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1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/>
      </p:transition>
    </mc:Choice>
    <mc:Fallback xmlns="">
      <p:transition spd="slow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FEA1F6F9-720B-4F43-9F86-B9C902C0C2CE}"/>
              </a:ext>
            </a:extLst>
          </p:cNvPr>
          <p:cNvSpPr txBox="1">
            <a:spLocks/>
          </p:cNvSpPr>
          <p:nvPr/>
        </p:nvSpPr>
        <p:spPr>
          <a:xfrm>
            <a:off x="764088" y="1924236"/>
            <a:ext cx="4684734" cy="36278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>
                <a:solidFill>
                  <a:srgbClr val="03458A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fr-FR" sz="7200" dirty="0">
                <a:solidFill>
                  <a:srgbClr val="28438A"/>
                </a:solidFill>
              </a:rPr>
              <a:t>Oui !</a:t>
            </a:r>
          </a:p>
          <a:p>
            <a:pPr algn="ctr"/>
            <a:endParaRPr lang="fr-FR" sz="4800" dirty="0">
              <a:solidFill>
                <a:schemeClr val="accent1"/>
              </a:solidFill>
            </a:endParaRPr>
          </a:p>
          <a:p>
            <a:pPr algn="ctr"/>
            <a:r>
              <a:rPr lang="fr-FR" sz="3600">
                <a:solidFill>
                  <a:srgbClr val="8FB6E2"/>
                </a:solidFill>
              </a:rPr>
              <a:t>Le réseau fibre est indépendant du réseau cuivre.</a:t>
            </a:r>
            <a:endParaRPr lang="fr-FR" sz="3600" dirty="0">
              <a:solidFill>
                <a:srgbClr val="8FB6E2"/>
              </a:solidFill>
            </a:endParaRP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FF4A88F4-A783-413D-A772-38BEC872A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7747" y="2524111"/>
            <a:ext cx="844904" cy="867138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0B8C2EBA-DE9A-4558-AD86-319721D18F9E}"/>
              </a:ext>
            </a:extLst>
          </p:cNvPr>
          <p:cNvGrpSpPr/>
          <p:nvPr/>
        </p:nvGrpSpPr>
        <p:grpSpPr>
          <a:xfrm>
            <a:off x="7237121" y="2624138"/>
            <a:ext cx="1399651" cy="700952"/>
            <a:chOff x="7048991" y="1329103"/>
            <a:chExt cx="1399651" cy="700952"/>
          </a:xfrm>
        </p:grpSpPr>
        <p:pic>
          <p:nvPicPr>
            <p:cNvPr id="3" name="Graphique 2">
              <a:extLst>
                <a:ext uri="{FF2B5EF4-FFF2-40B4-BE49-F238E27FC236}">
                  <a16:creationId xmlns:a16="http://schemas.microsoft.com/office/drawing/2014/main" id="{003BA887-A9A3-4CA3-BBF2-72FE0E265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19546" y="1718990"/>
              <a:ext cx="1329096" cy="311065"/>
            </a:xfrm>
            <a:prstGeom prst="rect">
              <a:avLst/>
            </a:prstGeom>
          </p:spPr>
        </p:pic>
        <p:pic>
          <p:nvPicPr>
            <p:cNvPr id="5" name="Graphique 4">
              <a:extLst>
                <a:ext uri="{FF2B5EF4-FFF2-40B4-BE49-F238E27FC236}">
                  <a16:creationId xmlns:a16="http://schemas.microsoft.com/office/drawing/2014/main" id="{49AAD0CB-7D01-48A7-AF2A-E938938D6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48991" y="1329103"/>
              <a:ext cx="471840" cy="333542"/>
            </a:xfrm>
            <a:prstGeom prst="rect">
              <a:avLst/>
            </a:prstGeom>
          </p:spPr>
        </p:pic>
      </p:grp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5D03DFD-F639-40A4-AD35-A46B41EB43F2}"/>
              </a:ext>
            </a:extLst>
          </p:cNvPr>
          <p:cNvCxnSpPr>
            <a:cxnSpLocks/>
          </p:cNvCxnSpPr>
          <p:nvPr/>
        </p:nvCxnSpPr>
        <p:spPr>
          <a:xfrm>
            <a:off x="7972224" y="3408798"/>
            <a:ext cx="0" cy="3611127"/>
          </a:xfrm>
          <a:prstGeom prst="line">
            <a:avLst/>
          </a:prstGeom>
          <a:ln w="76200">
            <a:solidFill>
              <a:srgbClr val="8FB6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C9E7F97-1A4E-4A94-9786-B884BEF9DDE0}"/>
              </a:ext>
            </a:extLst>
          </p:cNvPr>
          <p:cNvCxnSpPr>
            <a:cxnSpLocks/>
          </p:cNvCxnSpPr>
          <p:nvPr/>
        </p:nvCxnSpPr>
        <p:spPr>
          <a:xfrm>
            <a:off x="10322831" y="3478220"/>
            <a:ext cx="0" cy="3541705"/>
          </a:xfrm>
          <a:prstGeom prst="line">
            <a:avLst/>
          </a:prstGeom>
          <a:ln w="76200">
            <a:solidFill>
              <a:srgbClr val="E7B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F48DBB4C-2448-4708-A9A8-CC09474A9A28}"/>
              </a:ext>
            </a:extLst>
          </p:cNvPr>
          <p:cNvSpPr/>
          <p:nvPr/>
        </p:nvSpPr>
        <p:spPr>
          <a:xfrm>
            <a:off x="7633148" y="3053663"/>
            <a:ext cx="678152" cy="65554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6000">
                <a:schemeClr val="bg1"/>
              </a:gs>
              <a:gs pos="64000">
                <a:schemeClr val="bg1">
                  <a:shade val="100000"/>
                  <a:satMod val="11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err="1">
              <a:solidFill>
                <a:schemeClr val="tx2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DB3C585-3499-4940-BE12-3D5F4F24DAA0}"/>
              </a:ext>
            </a:extLst>
          </p:cNvPr>
          <p:cNvSpPr/>
          <p:nvPr/>
        </p:nvSpPr>
        <p:spPr>
          <a:xfrm>
            <a:off x="10239688" y="3381436"/>
            <a:ext cx="166285" cy="165040"/>
          </a:xfrm>
          <a:prstGeom prst="ellipse">
            <a:avLst/>
          </a:prstGeom>
          <a:solidFill>
            <a:srgbClr val="E7B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err="1">
              <a:solidFill>
                <a:schemeClr val="tx2"/>
              </a:solidFill>
            </a:endParaRPr>
          </a:p>
        </p:txBody>
      </p:sp>
      <p:pic>
        <p:nvPicPr>
          <p:cNvPr id="17" name="Graphique 16" descr="Pouce en haut">
            <a:extLst>
              <a:ext uri="{FF2B5EF4-FFF2-40B4-BE49-F238E27FC236}">
                <a16:creationId xmlns:a16="http://schemas.microsoft.com/office/drawing/2014/main" id="{3D14D38D-93BB-4440-8F81-3EF97C9DA4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57401" y="4172176"/>
            <a:ext cx="780254" cy="78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7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an dir="u"/>
      </p:transition>
    </mc:Choice>
    <mc:Fallback xmlns="">
      <p:transition spd="slow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boulanger\AppData\Local\Microsoft\Windows\Temporary Internet Files\Content.IE5\GVQ2XVHE\question-mark-310100_960_720[1].png">
            <a:extLst>
              <a:ext uri="{FF2B5EF4-FFF2-40B4-BE49-F238E27FC236}">
                <a16:creationId xmlns:a16="http://schemas.microsoft.com/office/drawing/2014/main" id="{937790C0-99C0-4885-9CEA-E04FD6FFE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688" y="-477540"/>
            <a:ext cx="2376375" cy="23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F73FBA1A-A87A-4555-8D11-3EDB835BF034}"/>
              </a:ext>
            </a:extLst>
          </p:cNvPr>
          <p:cNvSpPr txBox="1">
            <a:spLocks/>
          </p:cNvSpPr>
          <p:nvPr/>
        </p:nvSpPr>
        <p:spPr>
          <a:xfrm>
            <a:off x="1966018" y="2400351"/>
            <a:ext cx="8259964" cy="21891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>
                <a:solidFill>
                  <a:srgbClr val="03458A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fr-FR" sz="4800" dirty="0">
                <a:solidFill>
                  <a:schemeClr val="bg1"/>
                </a:solidFill>
              </a:rPr>
              <a:t>« Existe-t-il des offres tout inclus : Internet, TV, téléphone fixe et mobile ? »</a:t>
            </a:r>
            <a:endParaRPr lang="fr-FR" sz="4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/>
      </p:transition>
    </mc:Choice>
    <mc:Fallback xmlns="">
      <p:transition spd="slow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FEA1F6F9-720B-4F43-9F86-B9C902C0C2CE}"/>
              </a:ext>
            </a:extLst>
          </p:cNvPr>
          <p:cNvSpPr txBox="1">
            <a:spLocks/>
          </p:cNvSpPr>
          <p:nvPr/>
        </p:nvSpPr>
        <p:spPr>
          <a:xfrm>
            <a:off x="764088" y="1696037"/>
            <a:ext cx="4684734" cy="36278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>
                <a:solidFill>
                  <a:srgbClr val="03458A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fr-FR" sz="7200" dirty="0">
                <a:solidFill>
                  <a:srgbClr val="28438A"/>
                </a:solidFill>
              </a:rPr>
              <a:t>Oui !</a:t>
            </a:r>
          </a:p>
          <a:p>
            <a:pPr algn="ctr"/>
            <a:endParaRPr lang="fr-FR" sz="4800" dirty="0">
              <a:solidFill>
                <a:srgbClr val="8FB6E2"/>
              </a:solidFill>
            </a:endParaRPr>
          </a:p>
          <a:p>
            <a:pPr algn="ctr"/>
            <a:r>
              <a:rPr lang="fr-FR" sz="3600" dirty="0">
                <a:solidFill>
                  <a:srgbClr val="8FB6E2"/>
                </a:solidFill>
              </a:rPr>
              <a:t>Choisissez votre opérateur fibre</a:t>
            </a:r>
          </a:p>
          <a:p>
            <a:pPr algn="ctr"/>
            <a:r>
              <a:rPr lang="fr-FR" sz="3600" dirty="0">
                <a:solidFill>
                  <a:srgbClr val="8FB6E2"/>
                </a:solidFill>
              </a:rPr>
              <a:t>en fonction de vos besoins.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18F0EB0-72F0-490C-9B2D-A64EF7A9B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99" y="1627712"/>
            <a:ext cx="6110289" cy="376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7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an dir="u"/>
      </p:transition>
    </mc:Choice>
    <mc:Fallback xmlns="">
      <p:transition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boulanger\AppData\Local\Microsoft\Windows\Temporary Internet Files\Content.IE5\GVQ2XVHE\question-mark-310100_960_720[1].png">
            <a:extLst>
              <a:ext uri="{FF2B5EF4-FFF2-40B4-BE49-F238E27FC236}">
                <a16:creationId xmlns:a16="http://schemas.microsoft.com/office/drawing/2014/main" id="{937790C0-99C0-4885-9CEA-E04FD6FFE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8" y="5046960"/>
            <a:ext cx="2376375" cy="23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8F66ACE4-DDD1-4F17-8E90-9855AC238211}"/>
              </a:ext>
            </a:extLst>
          </p:cNvPr>
          <p:cNvSpPr txBox="1">
            <a:spLocks/>
          </p:cNvSpPr>
          <p:nvPr/>
        </p:nvSpPr>
        <p:spPr>
          <a:xfrm>
            <a:off x="903961" y="2543099"/>
            <a:ext cx="10384077" cy="19033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>
                <a:solidFill>
                  <a:schemeClr val="bg1"/>
                </a:solidFill>
              </a:rPr>
              <a:t>« Comment souscrire à un abonnement fibre auprès des opérateurs </a:t>
            </a:r>
            <a:r>
              <a:rPr lang="fr-FR" sz="4000">
                <a:solidFill>
                  <a:schemeClr val="bg1"/>
                </a:solidFill>
              </a:rPr>
              <a:t>présents </a:t>
            </a:r>
          </a:p>
          <a:p>
            <a:pPr algn="ctr"/>
            <a:r>
              <a:rPr lang="fr-FR" sz="4000">
                <a:solidFill>
                  <a:schemeClr val="bg1"/>
                </a:solidFill>
              </a:rPr>
              <a:t>sur </a:t>
            </a:r>
            <a:r>
              <a:rPr lang="fr-FR" sz="4000" dirty="0">
                <a:solidFill>
                  <a:schemeClr val="bg1"/>
                </a:solidFill>
              </a:rPr>
              <a:t>le </a:t>
            </a:r>
            <a:r>
              <a:rPr lang="fr-FR" sz="4000">
                <a:solidFill>
                  <a:schemeClr val="bg1"/>
                </a:solidFill>
              </a:rPr>
              <a:t>réseau public?</a:t>
            </a:r>
            <a:r>
              <a:rPr lang="fr-FR" sz="4000" dirty="0">
                <a:solidFill>
                  <a:schemeClr val="bg1"/>
                </a:solidFill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129822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/>
      </p:transition>
    </mc:Choice>
    <mc:Fallback xmlns="">
      <p:transition spd="slow" advClick="0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>
            <a:extLst>
              <a:ext uri="{FF2B5EF4-FFF2-40B4-BE49-F238E27FC236}">
                <a16:creationId xmlns:a16="http://schemas.microsoft.com/office/drawing/2014/main" id="{FEA1F6F9-720B-4F43-9F86-B9C902C0C2CE}"/>
              </a:ext>
            </a:extLst>
          </p:cNvPr>
          <p:cNvSpPr txBox="1">
            <a:spLocks/>
          </p:cNvSpPr>
          <p:nvPr/>
        </p:nvSpPr>
        <p:spPr>
          <a:xfrm>
            <a:off x="764088" y="2775093"/>
            <a:ext cx="4684734" cy="14697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>
                <a:solidFill>
                  <a:srgbClr val="03458A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fr-FR" sz="4800">
                <a:solidFill>
                  <a:srgbClr val="28438A"/>
                </a:solidFill>
              </a:rPr>
              <a:t>Testez</a:t>
            </a:r>
            <a:r>
              <a:rPr lang="fr-FR" sz="4800">
                <a:solidFill>
                  <a:srgbClr val="8FB6E2"/>
                </a:solidFill>
              </a:rPr>
              <a:t> votre éligibilité </a:t>
            </a:r>
            <a:r>
              <a:rPr lang="fr-FR" sz="4800">
                <a:solidFill>
                  <a:srgbClr val="28438A"/>
                </a:solidFill>
              </a:rPr>
              <a:t>sur</a:t>
            </a:r>
            <a:endParaRPr lang="fr-FR" sz="4800" dirty="0">
              <a:solidFill>
                <a:srgbClr val="28438A"/>
              </a:solidFill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ABB1720-8643-40CF-8523-62AFC52B50EB}"/>
              </a:ext>
            </a:extLst>
          </p:cNvPr>
          <p:cNvSpPr txBox="1">
            <a:spLocks/>
          </p:cNvSpPr>
          <p:nvPr/>
        </p:nvSpPr>
        <p:spPr>
          <a:xfrm>
            <a:off x="6902246" y="3176877"/>
            <a:ext cx="4684734" cy="6661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>
                <a:solidFill>
                  <a:srgbClr val="03458A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www.covage.com</a:t>
            </a:r>
            <a:endParaRPr lang="fr-FR" sz="4000" dirty="0">
              <a:solidFill>
                <a:schemeClr val="bg1"/>
              </a:solidFill>
            </a:endParaRPr>
          </a:p>
          <a:p>
            <a:pPr algn="ctr"/>
            <a:endParaRPr lang="fr-F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an dir="u"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6FD2FA5B-7BFF-4B7C-9C4F-71656A4F671D}"/>
              </a:ext>
            </a:extLst>
          </p:cNvPr>
          <p:cNvSpPr txBox="1">
            <a:spLocks/>
          </p:cNvSpPr>
          <p:nvPr/>
        </p:nvSpPr>
        <p:spPr>
          <a:xfrm>
            <a:off x="388007" y="2233987"/>
            <a:ext cx="5331659" cy="25519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>
                <a:solidFill>
                  <a:srgbClr val="03458A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solidFill>
                  <a:srgbClr val="28438A"/>
                </a:solidFill>
              </a:rPr>
              <a:t>La fibre optique est un</a:t>
            </a:r>
          </a:p>
          <a:p>
            <a:pPr algn="ctr"/>
            <a:r>
              <a:rPr lang="fr-FR" sz="3600" dirty="0">
                <a:solidFill>
                  <a:srgbClr val="8FB6E2"/>
                </a:solidFill>
              </a:rPr>
              <a:t>fil de verre </a:t>
            </a:r>
            <a:r>
              <a:rPr lang="fr-FR" sz="3600" dirty="0">
                <a:solidFill>
                  <a:srgbClr val="28438A"/>
                </a:solidFill>
              </a:rPr>
              <a:t>qui permet de transporter des </a:t>
            </a:r>
            <a:r>
              <a:rPr lang="fr-FR" sz="3600" dirty="0">
                <a:solidFill>
                  <a:srgbClr val="8FB6E2"/>
                </a:solidFill>
              </a:rPr>
              <a:t>informations à la vitesse de la lumière.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7ECDF92F-2C37-4101-83D9-757DD4B69E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6" y="1470024"/>
            <a:ext cx="6119812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9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an dir="u"/>
      </p:transition>
    </mc:Choice>
    <mc:Fallback xmlns="">
      <p:transition spd="slow" advClick="0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16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an dir="u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E81FE282-499C-477E-A61C-2759BB0D8586}"/>
              </a:ext>
            </a:extLst>
          </p:cNvPr>
          <p:cNvSpPr txBox="1">
            <a:spLocks/>
          </p:cNvSpPr>
          <p:nvPr/>
        </p:nvSpPr>
        <p:spPr>
          <a:xfrm>
            <a:off x="2209800" y="2617280"/>
            <a:ext cx="7772400" cy="17550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>
                <a:solidFill>
                  <a:srgbClr val="03458A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>
                <a:solidFill>
                  <a:schemeClr val="bg1"/>
                </a:solidFill>
              </a:rPr>
              <a:t>« Pourquoi passer</a:t>
            </a:r>
          </a:p>
          <a:p>
            <a:pPr algn="ctr"/>
            <a:r>
              <a:rPr lang="fr-FR" sz="6000" dirty="0">
                <a:solidFill>
                  <a:schemeClr val="bg1"/>
                </a:solidFill>
              </a:rPr>
              <a:t>à la fibre ? »</a:t>
            </a:r>
          </a:p>
        </p:txBody>
      </p:sp>
      <p:pic>
        <p:nvPicPr>
          <p:cNvPr id="9" name="Picture 2" descr="C:\Users\nboulanger\AppData\Local\Microsoft\Windows\Temporary Internet Files\Content.IE5\GVQ2XVHE\question-mark-310100_960_720[1].png">
            <a:extLst>
              <a:ext uri="{FF2B5EF4-FFF2-40B4-BE49-F238E27FC236}">
                <a16:creationId xmlns:a16="http://schemas.microsoft.com/office/drawing/2014/main" id="{9465F3DB-922F-4D62-B796-162DBA58D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175" y="-241223"/>
            <a:ext cx="2376375" cy="23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0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5D733B8-4A41-4021-B4AC-3235A511DBC6}"/>
              </a:ext>
            </a:extLst>
          </p:cNvPr>
          <p:cNvSpPr txBox="1">
            <a:spLocks/>
          </p:cNvSpPr>
          <p:nvPr/>
        </p:nvSpPr>
        <p:spPr>
          <a:xfrm>
            <a:off x="601537" y="3511355"/>
            <a:ext cx="5007520" cy="20867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>
                <a:solidFill>
                  <a:srgbClr val="03458A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fr-FR" sz="3600" dirty="0">
                <a:solidFill>
                  <a:srgbClr val="28438A"/>
                </a:solidFill>
              </a:rPr>
              <a:t>Le</a:t>
            </a:r>
            <a:r>
              <a:rPr lang="fr-FR" sz="3600" dirty="0">
                <a:solidFill>
                  <a:schemeClr val="accent1"/>
                </a:solidFill>
              </a:rPr>
              <a:t> </a:t>
            </a:r>
            <a:r>
              <a:rPr lang="fr-FR" sz="3600" dirty="0">
                <a:solidFill>
                  <a:srgbClr val="8FB6E2"/>
                </a:solidFill>
              </a:rPr>
              <a:t>débit internet</a:t>
            </a:r>
            <a:r>
              <a:rPr lang="fr-FR" sz="3600" dirty="0">
                <a:solidFill>
                  <a:srgbClr val="E30613"/>
                </a:solidFill>
              </a:rPr>
              <a:t> </a:t>
            </a:r>
            <a:r>
              <a:rPr lang="fr-FR" sz="3600" dirty="0">
                <a:solidFill>
                  <a:srgbClr val="28438A"/>
                </a:solidFill>
              </a:rPr>
              <a:t>est</a:t>
            </a:r>
            <a:r>
              <a:rPr lang="fr-FR" sz="3600" dirty="0">
                <a:solidFill>
                  <a:schemeClr val="accent1"/>
                </a:solidFill>
              </a:rPr>
              <a:t> </a:t>
            </a:r>
            <a:r>
              <a:rPr lang="fr-FR" sz="3600">
                <a:solidFill>
                  <a:srgbClr val="28438A"/>
                </a:solidFill>
              </a:rPr>
              <a:t>à minima</a:t>
            </a:r>
            <a:r>
              <a:rPr lang="fr-FR" sz="3600" dirty="0">
                <a:solidFill>
                  <a:srgbClr val="8FB6E2"/>
                </a:solidFill>
              </a:rPr>
              <a:t> 10x supérieur </a:t>
            </a:r>
            <a:r>
              <a:rPr lang="fr-FR" sz="3600" dirty="0">
                <a:solidFill>
                  <a:srgbClr val="28438A"/>
                </a:solidFill>
              </a:rPr>
              <a:t>à celui du cuivre </a:t>
            </a:r>
          </a:p>
          <a:p>
            <a:pPr algn="ctr"/>
            <a:r>
              <a:rPr lang="fr-FR" sz="3600" dirty="0">
                <a:solidFill>
                  <a:srgbClr val="28438A"/>
                </a:solidFill>
              </a:rPr>
              <a:t>(box </a:t>
            </a:r>
            <a:r>
              <a:rPr lang="fr-FR" sz="3600" dirty="0" err="1">
                <a:solidFill>
                  <a:srgbClr val="28438A"/>
                </a:solidFill>
              </a:rPr>
              <a:t>Adsl</a:t>
            </a:r>
            <a:r>
              <a:rPr lang="fr-FR" sz="3600" dirty="0">
                <a:solidFill>
                  <a:srgbClr val="28438A"/>
                </a:solidFill>
              </a:rPr>
              <a:t>)</a:t>
            </a:r>
          </a:p>
          <a:p>
            <a:pPr algn="ctr"/>
            <a:endParaRPr lang="fr-FR" sz="3600" dirty="0">
              <a:solidFill>
                <a:schemeClr val="accent1"/>
              </a:solidFill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8EA307E-3EB4-4DB4-81D0-D8931DE1C49C}"/>
              </a:ext>
            </a:extLst>
          </p:cNvPr>
          <p:cNvGrpSpPr/>
          <p:nvPr/>
        </p:nvGrpSpPr>
        <p:grpSpPr>
          <a:xfrm>
            <a:off x="1061895" y="1529543"/>
            <a:ext cx="4086808" cy="1506810"/>
            <a:chOff x="1138334" y="4617690"/>
            <a:chExt cx="4086808" cy="1506810"/>
          </a:xfrm>
        </p:grpSpPr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212E639C-1508-4D8A-BDC5-6035A23A7582}"/>
                </a:ext>
              </a:extLst>
            </p:cNvPr>
            <p:cNvGrpSpPr/>
            <p:nvPr/>
          </p:nvGrpSpPr>
          <p:grpSpPr>
            <a:xfrm>
              <a:off x="1138334" y="4617690"/>
              <a:ext cx="4086808" cy="1506810"/>
              <a:chOff x="1138334" y="4617690"/>
              <a:chExt cx="4086808" cy="1506810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C291B843-F33C-403A-8813-D3E3ED0943CD}"/>
                  </a:ext>
                </a:extLst>
              </p:cNvPr>
              <p:cNvSpPr/>
              <p:nvPr/>
            </p:nvSpPr>
            <p:spPr>
              <a:xfrm>
                <a:off x="1138334" y="5033676"/>
                <a:ext cx="4086808" cy="307911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1ACF8F07-DC74-4320-9D89-8583E3E38C6F}"/>
                  </a:ext>
                </a:extLst>
              </p:cNvPr>
              <p:cNvSpPr txBox="1"/>
              <p:nvPr/>
            </p:nvSpPr>
            <p:spPr>
              <a:xfrm>
                <a:off x="2397699" y="4617690"/>
                <a:ext cx="15680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ADSL</a:t>
                </a:r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angle : coins arrondis 10">
                <a:extLst>
                  <a:ext uri="{FF2B5EF4-FFF2-40B4-BE49-F238E27FC236}">
                    <a16:creationId xmlns:a16="http://schemas.microsoft.com/office/drawing/2014/main" id="{EFBF0F4A-C954-4F04-833D-F287353A35C1}"/>
                  </a:ext>
                </a:extLst>
              </p:cNvPr>
              <p:cNvSpPr/>
              <p:nvPr/>
            </p:nvSpPr>
            <p:spPr>
              <a:xfrm>
                <a:off x="1138334" y="5816589"/>
                <a:ext cx="4086808" cy="30791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28438A"/>
                  </a:gs>
                  <a:gs pos="100000">
                    <a:srgbClr val="8FB6E2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085" tIns="34043" rIns="68085" bIns="34043" rtlCol="0" anchor="ctr"/>
              <a:lstStyle/>
              <a:p>
                <a:pPr algn="ctr" defTabSz="457198"/>
                <a:endParaRPr lang="fr-FR" sz="1000">
                  <a:solidFill>
                    <a:srgbClr val="4D6EB4"/>
                  </a:solidFill>
                </a:endParaRP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BAA1F616-DF3E-443D-B50A-2407865804EC}"/>
                  </a:ext>
                </a:extLst>
              </p:cNvPr>
              <p:cNvSpPr txBox="1"/>
              <p:nvPr/>
            </p:nvSpPr>
            <p:spPr>
              <a:xfrm>
                <a:off x="2070324" y="5400603"/>
                <a:ext cx="222282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FIBRE OPTIQUE</a:t>
                </a:r>
              </a:p>
            </p:txBody>
          </p:sp>
        </p:grp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048A0A18-0C69-4BB9-88A7-204031C1DEF4}"/>
                </a:ext>
              </a:extLst>
            </p:cNvPr>
            <p:cNvSpPr/>
            <p:nvPr/>
          </p:nvSpPr>
          <p:spPr>
            <a:xfrm>
              <a:off x="1138334" y="5033676"/>
              <a:ext cx="1390067" cy="307911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AF95437-798C-484D-ADA7-F93DF34BF473}"/>
              </a:ext>
            </a:extLst>
          </p:cNvPr>
          <p:cNvSpPr/>
          <p:nvPr/>
        </p:nvSpPr>
        <p:spPr>
          <a:xfrm>
            <a:off x="6783355" y="2504651"/>
            <a:ext cx="490790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fr-FR" sz="3600" b="1" dirty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Tous les membres de la famille peuvent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fr-FR" sz="3600" b="1" dirty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en profiter en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fr-FR" sz="3600" b="1" dirty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même temps !</a:t>
            </a:r>
          </a:p>
        </p:txBody>
      </p:sp>
    </p:spTree>
    <p:extLst>
      <p:ext uri="{BB962C8B-B14F-4D97-AF65-F5344CB8AC3E}">
        <p14:creationId xmlns:p14="http://schemas.microsoft.com/office/powerpoint/2010/main" val="33541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an dir="u"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D31DAAE-50CC-4501-8BFD-99F4BE4794F0}"/>
              </a:ext>
            </a:extLst>
          </p:cNvPr>
          <p:cNvSpPr txBox="1">
            <a:spLocks/>
          </p:cNvSpPr>
          <p:nvPr/>
        </p:nvSpPr>
        <p:spPr>
          <a:xfrm>
            <a:off x="2209800" y="2626692"/>
            <a:ext cx="7772400" cy="17361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>
                <a:solidFill>
                  <a:srgbClr val="03458A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>
                <a:solidFill>
                  <a:schemeClr val="bg1"/>
                </a:solidFill>
              </a:rPr>
              <a:t>« Quels services</a:t>
            </a:r>
          </a:p>
          <a:p>
            <a:pPr algn="ctr"/>
            <a:r>
              <a:rPr lang="fr-FR" sz="6000" dirty="0">
                <a:solidFill>
                  <a:schemeClr val="bg1"/>
                </a:solidFill>
              </a:rPr>
              <a:t>avec la fibre ? »</a:t>
            </a:r>
          </a:p>
        </p:txBody>
      </p:sp>
      <p:pic>
        <p:nvPicPr>
          <p:cNvPr id="6" name="Picture 2" descr="C:\Users\nboulanger\AppData\Local\Microsoft\Windows\Temporary Internet Files\Content.IE5\GVQ2XVHE\question-mark-310100_960_720[1].png">
            <a:extLst>
              <a:ext uri="{FF2B5EF4-FFF2-40B4-BE49-F238E27FC236}">
                <a16:creationId xmlns:a16="http://schemas.microsoft.com/office/drawing/2014/main" id="{937790C0-99C0-4885-9CEA-E04FD6FFE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00" y="5202314"/>
            <a:ext cx="2376375" cy="23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92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A920F282-0A00-425F-81C6-48C320E85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425" y="2535326"/>
            <a:ext cx="4552376" cy="277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B99CA6FC-EEBB-420B-81A0-CC47B57D918C}"/>
              </a:ext>
            </a:extLst>
          </p:cNvPr>
          <p:cNvSpPr txBox="1">
            <a:spLocks/>
          </p:cNvSpPr>
          <p:nvPr/>
        </p:nvSpPr>
        <p:spPr>
          <a:xfrm>
            <a:off x="594836" y="1720885"/>
            <a:ext cx="8470619" cy="38358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>
                <a:solidFill>
                  <a:srgbClr val="03458A"/>
                </a:solidFill>
                <a:latin typeface="Arial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4400" dirty="0">
                <a:solidFill>
                  <a:srgbClr val="8FB6E2"/>
                </a:solidFill>
              </a:rPr>
              <a:t>Internet très haut débit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4400" dirty="0">
                <a:solidFill>
                  <a:srgbClr val="8FB6E2"/>
                </a:solidFill>
              </a:rPr>
              <a:t>Téléphonie fixe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4400" dirty="0">
                <a:solidFill>
                  <a:srgbClr val="8FB6E2"/>
                </a:solidFill>
              </a:rPr>
              <a:t>Téléphonie mobile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4400" dirty="0">
                <a:solidFill>
                  <a:srgbClr val="8FB6E2"/>
                </a:solidFill>
              </a:rPr>
              <a:t>Bouquets TV</a:t>
            </a:r>
          </a:p>
          <a:p>
            <a:endParaRPr lang="fr-FR" sz="4400" b="0" dirty="0">
              <a:solidFill>
                <a:schemeClr val="accent1"/>
              </a:solidFill>
            </a:endParaRPr>
          </a:p>
          <a:p>
            <a:endParaRPr lang="fr-FR" sz="4400" b="0" dirty="0">
              <a:solidFill>
                <a:schemeClr val="accent1"/>
              </a:solidFill>
            </a:endParaRPr>
          </a:p>
          <a:p>
            <a:pPr algn="r"/>
            <a:r>
              <a:rPr lang="fr-FR" sz="4400" dirty="0">
                <a:solidFill>
                  <a:srgbClr val="28438A"/>
                </a:solidFill>
              </a:rPr>
              <a:t>Mais pas que …</a:t>
            </a:r>
          </a:p>
          <a:p>
            <a:endParaRPr lang="fr-FR" sz="4400" dirty="0">
              <a:solidFill>
                <a:schemeClr val="accent1"/>
              </a:solidFill>
            </a:endParaRPr>
          </a:p>
          <a:p>
            <a:endParaRPr lang="fr-FR" sz="4400" b="0" dirty="0"/>
          </a:p>
        </p:txBody>
      </p:sp>
    </p:spTree>
    <p:extLst>
      <p:ext uri="{BB962C8B-B14F-4D97-AF65-F5344CB8AC3E}">
        <p14:creationId xmlns:p14="http://schemas.microsoft.com/office/powerpoint/2010/main" val="14105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an dir="u"/>
      </p:transition>
    </mc:Choice>
    <mc:Fallback xmlns="">
      <p:transition spd="slow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67C083B-58D8-49ED-A2B2-97A93E4E80D2}"/>
              </a:ext>
            </a:extLst>
          </p:cNvPr>
          <p:cNvSpPr txBox="1">
            <a:spLocks/>
          </p:cNvSpPr>
          <p:nvPr/>
        </p:nvSpPr>
        <p:spPr>
          <a:xfrm>
            <a:off x="562304" y="3972954"/>
            <a:ext cx="10776247" cy="265496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>
                <a:solidFill>
                  <a:srgbClr val="03458A"/>
                </a:solidFill>
                <a:latin typeface="Arial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4400" dirty="0">
                <a:solidFill>
                  <a:srgbClr val="8FB6E2"/>
                </a:solidFill>
              </a:rPr>
              <a:t>Travail à domicile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4400" dirty="0">
                <a:solidFill>
                  <a:srgbClr val="8FB6E2"/>
                </a:solidFill>
              </a:rPr>
              <a:t>Domotique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r-FR" sz="4400" dirty="0">
                <a:solidFill>
                  <a:srgbClr val="8FB6E2"/>
                </a:solidFill>
              </a:rPr>
              <a:t>Maintien des personnes âgées à la maison, etc.</a:t>
            </a:r>
          </a:p>
          <a:p>
            <a:r>
              <a:rPr lang="fr-FR" sz="4400" dirty="0">
                <a:solidFill>
                  <a:schemeClr val="accent1"/>
                </a:solidFill>
              </a:rPr>
              <a:t> </a:t>
            </a:r>
          </a:p>
          <a:p>
            <a:endParaRPr lang="fr-FR" sz="4400" dirty="0">
              <a:solidFill>
                <a:schemeClr val="accent1"/>
              </a:solidFill>
            </a:endParaRPr>
          </a:p>
          <a:p>
            <a:endParaRPr lang="fr-FR" sz="4400" b="0" dirty="0"/>
          </a:p>
        </p:txBody>
      </p:sp>
      <p:pic>
        <p:nvPicPr>
          <p:cNvPr id="5" name="Picture 4" descr="\\cov.dom\communication\01-Travail_en_cours\Boite à outils Créa\ISTOCK\-re.jpg">
            <a:extLst>
              <a:ext uri="{FF2B5EF4-FFF2-40B4-BE49-F238E27FC236}">
                <a16:creationId xmlns:a16="http://schemas.microsoft.com/office/drawing/2014/main" id="{44E1114A-8838-472B-BE2B-D57EEC8B8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07" y="472134"/>
            <a:ext cx="4206112" cy="28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CB259CF-A000-438D-864F-07D9C9438D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89" y="472134"/>
            <a:ext cx="4215418" cy="28095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46918C-EB76-43D3-A1E0-436442B64CA9}"/>
              </a:ext>
            </a:extLst>
          </p:cNvPr>
          <p:cNvSpPr/>
          <p:nvPr/>
        </p:nvSpPr>
        <p:spPr>
          <a:xfrm>
            <a:off x="3281846" y="472134"/>
            <a:ext cx="8421530" cy="2809551"/>
          </a:xfrm>
          <a:prstGeom prst="rect">
            <a:avLst/>
          </a:prstGeom>
          <a:noFill/>
          <a:ln w="57150">
            <a:solidFill>
              <a:srgbClr val="2843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 err="1">
              <a:solidFill>
                <a:schemeClr val="tx2"/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6E44B6F-BE30-4698-831B-5B76DEFA6A19}"/>
              </a:ext>
            </a:extLst>
          </p:cNvPr>
          <p:cNvCxnSpPr>
            <a:stCxn id="6" idx="0"/>
            <a:endCxn id="6" idx="2"/>
          </p:cNvCxnSpPr>
          <p:nvPr/>
        </p:nvCxnSpPr>
        <p:spPr>
          <a:xfrm>
            <a:off x="7492611" y="472134"/>
            <a:ext cx="0" cy="2809551"/>
          </a:xfrm>
          <a:prstGeom prst="line">
            <a:avLst/>
          </a:prstGeom>
          <a:ln w="57150">
            <a:solidFill>
              <a:srgbClr val="2843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81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an dir="u"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nboulanger\AppData\Local\Microsoft\Windows\Temporary Internet Files\Content.IE5\GVQ2XVHE\question-mark-310100_960_720[1].png">
            <a:extLst>
              <a:ext uri="{FF2B5EF4-FFF2-40B4-BE49-F238E27FC236}">
                <a16:creationId xmlns:a16="http://schemas.microsoft.com/office/drawing/2014/main" id="{937790C0-99C0-4885-9CEA-E04FD6FFE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00" y="5202314"/>
            <a:ext cx="2376375" cy="23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8A2E4D0A-EED2-4447-8370-B9A1365A5ACE}"/>
              </a:ext>
            </a:extLst>
          </p:cNvPr>
          <p:cNvSpPr txBox="1">
            <a:spLocks/>
          </p:cNvSpPr>
          <p:nvPr/>
        </p:nvSpPr>
        <p:spPr>
          <a:xfrm>
            <a:off x="1992922" y="2650579"/>
            <a:ext cx="8206155" cy="16884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>
                <a:solidFill>
                  <a:srgbClr val="03458A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fr-FR" sz="5400" dirty="0">
                <a:solidFill>
                  <a:schemeClr val="bg1"/>
                </a:solidFill>
              </a:rPr>
              <a:t>« Comment se</a:t>
            </a:r>
          </a:p>
          <a:p>
            <a:pPr algn="ctr"/>
            <a:r>
              <a:rPr lang="fr-FR" sz="5400" dirty="0">
                <a:solidFill>
                  <a:schemeClr val="bg1"/>
                </a:solidFill>
              </a:rPr>
              <a:t>raccorder à la fibre ? »</a:t>
            </a:r>
          </a:p>
        </p:txBody>
      </p:sp>
    </p:spTree>
    <p:extLst>
      <p:ext uri="{BB962C8B-B14F-4D97-AF65-F5344CB8AC3E}">
        <p14:creationId xmlns:p14="http://schemas.microsoft.com/office/powerpoint/2010/main" val="24361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C3E10661-A0E1-411A-8ECC-19F065C2340D}"/>
              </a:ext>
            </a:extLst>
          </p:cNvPr>
          <p:cNvSpPr txBox="1">
            <a:spLocks/>
          </p:cNvSpPr>
          <p:nvPr/>
        </p:nvSpPr>
        <p:spPr>
          <a:xfrm>
            <a:off x="1570552" y="4157587"/>
            <a:ext cx="10068482" cy="26280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200" b="1" kern="1200" dirty="0">
                <a:solidFill>
                  <a:srgbClr val="03458A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fr-FR" sz="4400" dirty="0">
                <a:solidFill>
                  <a:srgbClr val="8FB6E2"/>
                </a:solidFill>
              </a:rPr>
              <a:t>Abonnez-vous</a:t>
            </a:r>
          </a:p>
          <a:p>
            <a:r>
              <a:rPr lang="fr-FR" sz="4400" dirty="0">
                <a:solidFill>
                  <a:srgbClr val="8FB6E2"/>
                </a:solidFill>
              </a:rPr>
              <a:t>auprès d’un opérateur </a:t>
            </a:r>
            <a:r>
              <a:rPr lang="fr-FR" sz="4400">
                <a:solidFill>
                  <a:srgbClr val="8FB6E2"/>
                </a:solidFill>
              </a:rPr>
              <a:t>fibre </a:t>
            </a:r>
          </a:p>
          <a:p>
            <a:r>
              <a:rPr lang="fr-FR" sz="4400">
                <a:solidFill>
                  <a:srgbClr val="8FB6E2"/>
                </a:solidFill>
              </a:rPr>
              <a:t>présent </a:t>
            </a:r>
            <a:r>
              <a:rPr lang="fr-FR" sz="4400" dirty="0">
                <a:solidFill>
                  <a:srgbClr val="8FB6E2"/>
                </a:solidFill>
              </a:rPr>
              <a:t>sur le </a:t>
            </a:r>
            <a:r>
              <a:rPr lang="fr-FR" sz="4400">
                <a:solidFill>
                  <a:srgbClr val="8FB6E2"/>
                </a:solidFill>
              </a:rPr>
              <a:t>réseau public</a:t>
            </a:r>
            <a:endParaRPr lang="fr-FR" sz="4400" dirty="0">
              <a:solidFill>
                <a:srgbClr val="8FB6E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797753-1F84-4CFA-B5DF-F4DBDCC0737D}"/>
              </a:ext>
            </a:extLst>
          </p:cNvPr>
          <p:cNvSpPr/>
          <p:nvPr/>
        </p:nvSpPr>
        <p:spPr>
          <a:xfrm>
            <a:off x="670564" y="3727623"/>
            <a:ext cx="6976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7200" b="1" dirty="0">
                <a:solidFill>
                  <a:srgbClr val="28438A"/>
                </a:solidFill>
                <a:latin typeface="Arial"/>
                <a:ea typeface="+mj-ea"/>
                <a:cs typeface="+mj-cs"/>
              </a:rPr>
              <a:t>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B4813EA-E89D-4199-B20F-5E2DEDA018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95" y="472513"/>
            <a:ext cx="6084094" cy="395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an dir="u"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Modele_Presentation_2016">
  <a:themeElements>
    <a:clrScheme name="Covage Mai18">
      <a:dk1>
        <a:srgbClr val="1D1D1B"/>
      </a:dk1>
      <a:lt1>
        <a:srgbClr val="FFFFFF"/>
      </a:lt1>
      <a:dk2>
        <a:srgbClr val="4D6EB4"/>
      </a:dk2>
      <a:lt2>
        <a:srgbClr val="8FB6E2"/>
      </a:lt2>
      <a:accent1>
        <a:srgbClr val="4D6EB4"/>
      </a:accent1>
      <a:accent2>
        <a:srgbClr val="E30F22"/>
      </a:accent2>
      <a:accent3>
        <a:srgbClr val="8697AD"/>
      </a:accent3>
      <a:accent4>
        <a:srgbClr val="28438A"/>
      </a:accent4>
      <a:accent5>
        <a:srgbClr val="4D6EB4"/>
      </a:accent5>
      <a:accent6>
        <a:srgbClr val="8FB6E2"/>
      </a:accent6>
      <a:hlink>
        <a:srgbClr val="479DDB"/>
      </a:hlink>
      <a:folHlink>
        <a:srgbClr val="9595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2"/>
          </a:solidFill>
        </a:ln>
      </a:spPr>
      <a:bodyPr rtlCol="0" anchor="ctr"/>
      <a:lstStyle>
        <a:defPPr algn="ctr">
          <a:defRPr sz="14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2" id="{40BC40D2-F9F7-467C-8933-C91C3859682A}" vid="{165A7EE3-CD25-450C-BF06-481C2A54249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Modele_Presentation_2016</Template>
  <TotalTime>233</TotalTime>
  <Words>180</Words>
  <Application>Microsoft Office PowerPoint</Application>
  <PresentationFormat>Personnalisé</PresentationFormat>
  <Paragraphs>56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Arial</vt:lpstr>
      <vt:lpstr>Wingdings</vt:lpstr>
      <vt:lpstr>Modele_Presentation_2016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Covage Networks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DE PRÉSENTATION</dc:title>
  <dc:creator>Nancy Boulanger</dc:creator>
  <cp:lastModifiedBy>Carine Spalletti</cp:lastModifiedBy>
  <cp:revision>222</cp:revision>
  <dcterms:created xsi:type="dcterms:W3CDTF">2017-11-21T07:07:46Z</dcterms:created>
  <dcterms:modified xsi:type="dcterms:W3CDTF">2019-09-30T13:16:25Z</dcterms:modified>
</cp:coreProperties>
</file>